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02B657-9206-4FAA-FFC9-4E29D260C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F0800E1-09B9-BDB9-A461-8E41091A3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A429CD-08E8-134E-0AE1-B62914D2C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020CF2-0EF7-6642-8DED-55CF8537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41DBF5-72D2-EBAB-6D0C-BE349859B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044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CC0A91-F34B-A76E-379A-BD1AEDD0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763D0D-BEB5-42DB-930C-94FD62EB4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5477A7-B630-58CB-F07F-0C8857194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64A86A-4589-13D1-49BF-D07EE71D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9537E9-DE27-2119-0F7E-FED17070B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196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6F3832-C96C-8487-B627-883959B83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94153A-E22F-2692-FCA2-8B8FFAA3B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096AD0-1CD4-BBA1-5767-1020CF8B3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8D77FB-ACDD-593A-A1BE-C7BDEE75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BAE92F-EABB-968F-8C12-D40F585EF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470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56204A-5A95-F4C6-20E8-115EDF9DC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41C7D8-50F3-1B07-D730-1C10F59D2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A08EA68-6F91-2FD2-1EA1-5393C0A3C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BBA22B0-C04D-A161-863F-099DBE257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29F77AC-D3FD-BD2D-4D07-E787EB4B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BF65B66-82C9-D5F6-9390-A4A5A870C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117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598795-2257-6D68-3690-0950147EF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F262B7-DA7D-3157-5121-CD76AFAED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4F0D091-E7D8-EF29-8C4A-A8ADE6112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E823AF8-76A4-06EC-A60E-487B2AF4A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A9C4C36-1697-42F7-EBB9-DD74AA886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9635124-4FE1-90D6-5376-A8CF4B3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4D356E0-9212-140C-5879-9B4398FDC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A22A732-420C-5380-066B-CBE3E7FC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6623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98B48F-C234-CF4F-87AC-16A930FAC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8A5A2B-0656-9B75-040E-9B24EA90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462A11D-B5F7-E734-FA2D-7667CBC4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6B46561-FFEC-0CE0-B997-2CC60AEC4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22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638BB8A-91E8-4E68-076A-20491CFDC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3377F3B-B1E1-E2C3-BEAE-A2E2E39F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79D670A-1736-E8A0-A25E-53C3D835F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118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E4B7D4-A49D-7305-D4FC-81B231A63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847CC-DA33-04A3-42DF-A1836968D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667C47E-3746-7B8D-5325-1D5FD2F05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730D9D7-4420-584A-FB22-7A9D5C015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EA01840-2D4B-3EFB-BC59-058E0124F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012AB36-C159-0B7C-ADB3-1C2FDBFC8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2153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905C3A-2117-F3C7-AF68-7EE18CF4E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906B821-3A41-37D3-5995-28E7039A75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690673-6EAB-28F4-E2E2-9CB7A8826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C868866-0ECA-30EB-C50C-2D03C8993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4F8D204-2482-5540-E0DE-E3516BFEC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A59EA3F-CE37-3E2B-BA34-E60A52C6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200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44D1F-9712-BE7F-7321-25E52C2F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29D5562-534B-21E7-E4F9-83A29FF91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9C5CF2-AF68-37F4-1C37-CD94DC626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A1C129-490A-09BD-DBFE-6DFBE3CF5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5C3742-608D-B379-1B8F-9EA8A3A13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190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A965B39-F21E-51E6-B617-572739A94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B97CD6B-B555-3CFC-2565-3A3A7C52B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BF85D4-F18E-DC01-8E62-EC0396DA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C78DE5-3811-712E-B024-3944E755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A2C58F-5D39-2E47-AE76-F6E628D24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1436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BCFF0ED-17EF-B55D-2B47-E63B17EA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7C4D34C-02E7-E467-02A2-3E034A1D4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60719CC-2E2D-4FEF-54BF-E2AE78B4F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CB811-83DE-5046-9C9D-8759D36B4DA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2A2704-0B28-785F-AEAA-9B4D3063C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C18FE0-E8B9-764C-A054-D444BD221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845A0-62DF-1E40-B6AF-0522788F7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257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FEEAE1-AA8A-CB04-7D9C-6422718B2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9514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>Chapter:2  </a:t>
            </a:r>
            <a:br>
              <a:rPr lang="en-IN" b="1" dirty="0"/>
            </a:b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> </a:t>
            </a:r>
            <a:r>
              <a:rPr lang="en-IN" b="1" dirty="0">
                <a:solidFill>
                  <a:srgbClr val="002060"/>
                </a:solidFill>
              </a:rPr>
              <a:t>HISTORY OF INDIA : AN OVERVIEW</a:t>
            </a:r>
            <a:br>
              <a:rPr lang="en-IN" b="1" dirty="0">
                <a:solidFill>
                  <a:srgbClr val="002060"/>
                </a:solidFill>
              </a:rPr>
            </a:br>
            <a:r>
              <a:rPr lang="en-IN" b="1" dirty="0"/>
              <a:t/>
            </a:r>
            <a:br>
              <a:rPr lang="en-IN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940317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F12126B-1494-5347-0BE2-EC9C21626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1001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7690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5852FBE-FE2B-0029-D530-ACCC15AAA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287204" cy="6858000"/>
          </a:xfrm>
        </p:spPr>
      </p:pic>
    </p:spTree>
    <p:extLst>
      <p:ext uri="{BB962C8B-B14F-4D97-AF65-F5344CB8AC3E}">
        <p14:creationId xmlns:p14="http://schemas.microsoft.com/office/powerpoint/2010/main" xmlns="" val="386850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AC0CC35-77D6-3D1A-E46F-8562DF402E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-110022"/>
            <a:ext cx="11215765" cy="6968021"/>
          </a:xfrm>
        </p:spPr>
      </p:pic>
    </p:spTree>
    <p:extLst>
      <p:ext uri="{BB962C8B-B14F-4D97-AF65-F5344CB8AC3E}">
        <p14:creationId xmlns:p14="http://schemas.microsoft.com/office/powerpoint/2010/main" xmlns="" val="341384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27EDF7C-083F-8845-706C-74BFB0C8F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1072890" cy="6858000"/>
          </a:xfrm>
        </p:spPr>
      </p:pic>
    </p:spTree>
    <p:extLst>
      <p:ext uri="{BB962C8B-B14F-4D97-AF65-F5344CB8AC3E}">
        <p14:creationId xmlns:p14="http://schemas.microsoft.com/office/powerpoint/2010/main" xmlns="" val="118683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567CD61-F2C6-56E3-C3CE-64103DC1B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215766" cy="6858000"/>
          </a:xfrm>
        </p:spPr>
      </p:pic>
    </p:spTree>
    <p:extLst>
      <p:ext uri="{BB962C8B-B14F-4D97-AF65-F5344CB8AC3E}">
        <p14:creationId xmlns:p14="http://schemas.microsoft.com/office/powerpoint/2010/main" xmlns="" val="801461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C911C03-BAB3-EFFE-65E4-E94046CA2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1072890" cy="6858000"/>
          </a:xfrm>
        </p:spPr>
      </p:pic>
    </p:spTree>
    <p:extLst>
      <p:ext uri="{BB962C8B-B14F-4D97-AF65-F5344CB8AC3E}">
        <p14:creationId xmlns:p14="http://schemas.microsoft.com/office/powerpoint/2010/main" xmlns="" val="2392267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41A8C24-AC87-64E6-D9FA-3A461C436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358642" cy="6858000"/>
          </a:xfrm>
        </p:spPr>
      </p:pic>
    </p:spTree>
    <p:extLst>
      <p:ext uri="{BB962C8B-B14F-4D97-AF65-F5344CB8AC3E}">
        <p14:creationId xmlns:p14="http://schemas.microsoft.com/office/powerpoint/2010/main" xmlns="" val="286198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7B8BB9A-67DB-3950-2684-FE52E1E53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1"/>
            <a:ext cx="11215766" cy="6858000"/>
          </a:xfrm>
        </p:spPr>
      </p:pic>
    </p:spTree>
    <p:extLst>
      <p:ext uri="{BB962C8B-B14F-4D97-AF65-F5344CB8AC3E}">
        <p14:creationId xmlns:p14="http://schemas.microsoft.com/office/powerpoint/2010/main" xmlns="" val="3148544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EB00DF4-6007-355E-A766-30379184B7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215766" cy="6858000"/>
          </a:xfrm>
        </p:spPr>
      </p:pic>
    </p:spTree>
    <p:extLst>
      <p:ext uri="{BB962C8B-B14F-4D97-AF65-F5344CB8AC3E}">
        <p14:creationId xmlns:p14="http://schemas.microsoft.com/office/powerpoint/2010/main" xmlns="" val="3953128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77247CA-A1CF-BC0C-1440-72B974000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1"/>
            <a:ext cx="10144195" cy="6858000"/>
          </a:xfrm>
        </p:spPr>
      </p:pic>
    </p:spTree>
    <p:extLst>
      <p:ext uri="{BB962C8B-B14F-4D97-AF65-F5344CB8AC3E}">
        <p14:creationId xmlns:p14="http://schemas.microsoft.com/office/powerpoint/2010/main" xmlns="" val="81905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10B2E1D-CF82-2C43-DC18-9C411BC55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2" y="0"/>
            <a:ext cx="10787138" cy="6858000"/>
          </a:xfrm>
        </p:spPr>
      </p:pic>
    </p:spTree>
    <p:extLst>
      <p:ext uri="{BB962C8B-B14F-4D97-AF65-F5344CB8AC3E}">
        <p14:creationId xmlns:p14="http://schemas.microsoft.com/office/powerpoint/2010/main" xmlns="" val="1023588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      Chapter:2     HISTORY OF INDIA : AN OVERVIEW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Chapter:2     HISTORY OF INDIA : AN OVERVIEW  </dc:title>
  <dc:creator>muskan002038@gmail.com</dc:creator>
  <cp:lastModifiedBy>Admin</cp:lastModifiedBy>
  <cp:revision>2</cp:revision>
  <dcterms:created xsi:type="dcterms:W3CDTF">2022-08-07T10:32:52Z</dcterms:created>
  <dcterms:modified xsi:type="dcterms:W3CDTF">2022-08-18T00:18:03Z</dcterms:modified>
</cp:coreProperties>
</file>